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5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5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93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3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DBE609-F3F2-45E6-BD6A-E03A8C86C1AE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7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24AD68-089C-4467-A8F3-EA2BBCA6B44E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6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8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1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6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6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4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Solidworks</a:t>
            </a:r>
            <a:r>
              <a:rPr lang="sv-SE" dirty="0"/>
              <a:t>, a </a:t>
            </a:r>
            <a:r>
              <a:rPr lang="sv-SE" dirty="0" err="1"/>
              <a:t>tutorial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24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Editing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the toolbar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feature </a:t>
            </a:r>
            <a:r>
              <a:rPr lang="sv-SE" dirty="0" err="1"/>
              <a:t>named</a:t>
            </a:r>
            <a:r>
              <a:rPr lang="sv-SE" dirty="0"/>
              <a:t> Revolve1. </a:t>
            </a:r>
          </a:p>
          <a:p>
            <a:r>
              <a:rPr lang="sv-SE" dirty="0"/>
              <a:t>Right-</a:t>
            </a:r>
            <a:r>
              <a:rPr lang="sv-SE" dirty="0" err="1"/>
              <a:t>Click</a:t>
            </a:r>
            <a:r>
              <a:rPr lang="sv-SE" dirty="0"/>
              <a:t> on it and a new </a:t>
            </a:r>
            <a:r>
              <a:rPr lang="sv-SE" dirty="0" err="1"/>
              <a:t>tab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 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says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sketch. And </a:t>
            </a:r>
            <a:r>
              <a:rPr lang="sv-SE" dirty="0" err="1"/>
              <a:t>your</a:t>
            </a:r>
            <a:r>
              <a:rPr lang="sv-SE" dirty="0"/>
              <a:t> sketch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</a:t>
            </a:r>
          </a:p>
          <a:p>
            <a:r>
              <a:rPr lang="sv-SE" dirty="0" err="1"/>
              <a:t>Click</a:t>
            </a:r>
            <a:r>
              <a:rPr lang="sv-SE" dirty="0"/>
              <a:t> Ctrl+8 and the sketch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towards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127" y="973668"/>
            <a:ext cx="2414832" cy="252495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762" y="4036178"/>
            <a:ext cx="1262348" cy="25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7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the </a:t>
            </a:r>
            <a:r>
              <a:rPr lang="sv-SE" dirty="0" err="1"/>
              <a:t>hole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, </a:t>
            </a:r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what</a:t>
            </a:r>
            <a:r>
              <a:rPr lang="sv-SE" dirty="0"/>
              <a:t> kind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</a:t>
            </a:r>
            <a:r>
              <a:rPr lang="sv-SE" dirty="0" err="1"/>
              <a:t>draw</a:t>
            </a:r>
            <a:r>
              <a:rPr lang="sv-SE" dirty="0"/>
              <a:t> a </a:t>
            </a:r>
            <a:r>
              <a:rPr lang="sv-SE" dirty="0" err="1"/>
              <a:t>hole</a:t>
            </a:r>
            <a:r>
              <a:rPr lang="sv-SE" dirty="0"/>
              <a:t> and </a:t>
            </a:r>
            <a:r>
              <a:rPr lang="sv-SE" dirty="0" err="1"/>
              <a:t>measure</a:t>
            </a:r>
            <a:r>
              <a:rPr lang="sv-SE" dirty="0"/>
              <a:t> it or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Offset </a:t>
            </a:r>
            <a:r>
              <a:rPr lang="sv-SE" dirty="0" err="1"/>
              <a:t>Enteties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mirrors</a:t>
            </a:r>
            <a:r>
              <a:rPr lang="sv-SE" dirty="0"/>
              <a:t> the </a:t>
            </a:r>
            <a:r>
              <a:rPr lang="sv-SE" dirty="0" err="1"/>
              <a:t>outside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vase.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show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ways</a:t>
            </a:r>
            <a:r>
              <a:rPr lang="sv-SE" dirty="0"/>
              <a:t>.</a:t>
            </a:r>
          </a:p>
          <a:p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a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specific</a:t>
            </a:r>
            <a:r>
              <a:rPr lang="sv-SE" dirty="0"/>
              <a:t> diameter and </a:t>
            </a:r>
            <a:r>
              <a:rPr lang="sv-SE" dirty="0" err="1"/>
              <a:t>depth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draw</a:t>
            </a:r>
            <a:r>
              <a:rPr lang="sv-SE" dirty="0"/>
              <a:t> a </a:t>
            </a:r>
            <a:r>
              <a:rPr lang="sv-SE" dirty="0" err="1"/>
              <a:t>square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(Line) from the </a:t>
            </a:r>
            <a:r>
              <a:rPr lang="sv-SE" dirty="0" err="1"/>
              <a:t>horizontal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at the </a:t>
            </a:r>
            <a:r>
              <a:rPr lang="sv-SE" dirty="0" err="1"/>
              <a:t>top</a:t>
            </a:r>
            <a:r>
              <a:rPr lang="sv-SE" dirty="0"/>
              <a:t>, straight down,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connect</a:t>
            </a:r>
            <a:r>
              <a:rPr lang="sv-SE" dirty="0"/>
              <a:t> it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centerline</a:t>
            </a:r>
            <a:r>
              <a:rPr lang="sv-SE" dirty="0"/>
              <a:t>.</a:t>
            </a:r>
          </a:p>
          <a:p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Smart Dimension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measurements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. I </a:t>
            </a:r>
            <a:r>
              <a:rPr lang="sv-SE" dirty="0" err="1"/>
              <a:t>gave</a:t>
            </a:r>
            <a:r>
              <a:rPr lang="sv-SE" dirty="0"/>
              <a:t> the </a:t>
            </a:r>
            <a:r>
              <a:rPr lang="sv-SE" dirty="0" err="1"/>
              <a:t>hole-depth</a:t>
            </a:r>
            <a:r>
              <a:rPr lang="sv-SE" dirty="0"/>
              <a:t> 250mm and the </a:t>
            </a:r>
            <a:r>
              <a:rPr lang="sv-SE" dirty="0" err="1"/>
              <a:t>hole-radius</a:t>
            </a:r>
            <a:r>
              <a:rPr lang="sv-SE" dirty="0"/>
              <a:t> 20mm.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035" y="92611"/>
            <a:ext cx="1377786" cy="324266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034" y="3592432"/>
            <a:ext cx="1377786" cy="31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6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Power-trim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Trim </a:t>
            </a:r>
            <a:r>
              <a:rPr lang="sv-SE" dirty="0" err="1"/>
              <a:t>Entities</a:t>
            </a:r>
            <a:r>
              <a:rPr lang="sv-SE" dirty="0"/>
              <a:t>, Power trim and </a:t>
            </a:r>
            <a:r>
              <a:rPr lang="sv-SE" dirty="0" err="1"/>
              <a:t>cut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don´t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.</a:t>
            </a:r>
          </a:p>
          <a:p>
            <a:r>
              <a:rPr lang="sv-SE" dirty="0"/>
              <a:t>I </a:t>
            </a:r>
            <a:r>
              <a:rPr lang="sv-SE" dirty="0" err="1"/>
              <a:t>trimed</a:t>
            </a:r>
            <a:r>
              <a:rPr lang="sv-SE" dirty="0"/>
              <a:t> a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centerline</a:t>
            </a:r>
            <a:r>
              <a:rPr lang="sv-SE" dirty="0"/>
              <a:t> and a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horizontal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off.</a:t>
            </a:r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by </a:t>
            </a:r>
            <a:r>
              <a:rPr lang="sv-SE" dirty="0" err="1"/>
              <a:t>clicking</a:t>
            </a:r>
            <a:r>
              <a:rPr lang="sv-SE" dirty="0"/>
              <a:t> </a:t>
            </a:r>
            <a:r>
              <a:rPr lang="sv-SE" dirty="0" err="1"/>
              <a:t>besides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erase</a:t>
            </a:r>
            <a:r>
              <a:rPr lang="sv-SE" dirty="0"/>
              <a:t> and drag the </a:t>
            </a:r>
            <a:r>
              <a:rPr lang="sv-SE" dirty="0" err="1"/>
              <a:t>curser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mouse</a:t>
            </a:r>
            <a:r>
              <a:rPr lang="sv-SE" dirty="0"/>
              <a:t> </a:t>
            </a:r>
            <a:r>
              <a:rPr lang="sv-SE" dirty="0" err="1"/>
              <a:t>button</a:t>
            </a:r>
            <a:r>
              <a:rPr lang="sv-SE" dirty="0"/>
              <a:t> </a:t>
            </a:r>
            <a:r>
              <a:rPr lang="sv-SE" dirty="0" err="1"/>
              <a:t>pressed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erased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Exit sketch and the part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hole</a:t>
            </a:r>
            <a:r>
              <a:rPr lang="sv-SE" dirty="0"/>
              <a:t> in it.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082" y="136539"/>
            <a:ext cx="1750618" cy="362592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614" y="3762462"/>
            <a:ext cx="1037553" cy="29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Offset </a:t>
            </a:r>
            <a:r>
              <a:rPr lang="sv-SE" dirty="0" err="1"/>
              <a:t>entities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Do the ”</a:t>
            </a:r>
            <a:r>
              <a:rPr lang="sv-SE" dirty="0" err="1"/>
              <a:t>editing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sketch”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instruction</a:t>
            </a:r>
            <a:r>
              <a:rPr lang="sv-SE" dirty="0"/>
              <a:t>.</a:t>
            </a:r>
          </a:p>
          <a:p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Offset </a:t>
            </a:r>
            <a:r>
              <a:rPr lang="sv-SE" dirty="0" err="1"/>
              <a:t>Entities</a:t>
            </a:r>
            <a:r>
              <a:rPr lang="sv-SE" dirty="0"/>
              <a:t> sketch-</a:t>
            </a:r>
            <a:r>
              <a:rPr lang="sv-SE" dirty="0" err="1"/>
              <a:t>tool</a:t>
            </a:r>
            <a:r>
              <a:rPr lang="sv-SE" dirty="0"/>
              <a:t> and the toolbar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leftside</a:t>
            </a:r>
            <a:r>
              <a:rPr lang="sv-SE" dirty="0"/>
              <a:t>.</a:t>
            </a:r>
          </a:p>
          <a:p>
            <a:r>
              <a:rPr lang="sv-SE" dirty="0"/>
              <a:t>In the toolbar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and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new </a:t>
            </a:r>
            <a:r>
              <a:rPr lang="sv-SE" dirty="0" err="1"/>
              <a:t>line</a:t>
            </a:r>
            <a:r>
              <a:rPr lang="sv-SE" dirty="0"/>
              <a:t> to be. I </a:t>
            </a:r>
            <a:r>
              <a:rPr lang="sv-SE" dirty="0" err="1"/>
              <a:t>want</a:t>
            </a:r>
            <a:r>
              <a:rPr lang="sv-SE" dirty="0"/>
              <a:t> my </a:t>
            </a:r>
            <a:r>
              <a:rPr lang="sv-SE" dirty="0" err="1"/>
              <a:t>line</a:t>
            </a:r>
            <a:r>
              <a:rPr lang="sv-SE" dirty="0"/>
              <a:t> to be 5mm offset from my original </a:t>
            </a:r>
            <a:r>
              <a:rPr lang="sv-SE" dirty="0" err="1"/>
              <a:t>line</a:t>
            </a:r>
            <a:r>
              <a:rPr lang="sv-SE" dirty="0"/>
              <a:t> so I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Parameters. And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 my new </a:t>
            </a:r>
            <a:r>
              <a:rPr lang="sv-SE" dirty="0" err="1"/>
              <a:t>line</a:t>
            </a:r>
            <a:r>
              <a:rPr lang="sv-SE" dirty="0"/>
              <a:t> (the </a:t>
            </a:r>
            <a:r>
              <a:rPr lang="sv-SE" dirty="0" err="1"/>
              <a:t>yellow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is </a:t>
            </a:r>
            <a:r>
              <a:rPr lang="sv-SE" dirty="0" err="1"/>
              <a:t>placed</a:t>
            </a:r>
            <a:r>
              <a:rPr lang="sv-SE" dirty="0"/>
              <a:t> </a:t>
            </a:r>
            <a:r>
              <a:rPr lang="sv-SE" dirty="0" err="1"/>
              <a:t>outside</a:t>
            </a:r>
            <a:r>
              <a:rPr lang="sv-SE" dirty="0"/>
              <a:t> my original </a:t>
            </a:r>
            <a:r>
              <a:rPr lang="sv-SE" dirty="0" err="1"/>
              <a:t>line</a:t>
            </a:r>
            <a:r>
              <a:rPr lang="sv-SE" dirty="0"/>
              <a:t> and </a:t>
            </a:r>
            <a:r>
              <a:rPr lang="sv-SE" dirty="0" err="1"/>
              <a:t>since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it on the inside I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Reverse</a:t>
            </a:r>
            <a:r>
              <a:rPr lang="sv-SE" dirty="0"/>
              <a:t> in the toolbar.</a:t>
            </a:r>
          </a:p>
          <a:p>
            <a:r>
              <a:rPr lang="sv-SE" dirty="0"/>
              <a:t>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the green ok.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816" y="589309"/>
            <a:ext cx="4110012" cy="134382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360" y="2113297"/>
            <a:ext cx="1578095" cy="289583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286" y="4930014"/>
            <a:ext cx="789577" cy="19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Edit the Offset </a:t>
            </a:r>
            <a:r>
              <a:rPr lang="sv-SE" dirty="0" err="1"/>
              <a:t>Entities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620278"/>
            <a:ext cx="8761412" cy="3416300"/>
          </a:xfrm>
        </p:spPr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a new </a:t>
            </a:r>
            <a:r>
              <a:rPr lang="sv-SE" dirty="0" err="1"/>
              <a:t>contour</a:t>
            </a:r>
            <a:r>
              <a:rPr lang="sv-SE" dirty="0"/>
              <a:t> inside </a:t>
            </a:r>
            <a:r>
              <a:rPr lang="sv-SE" dirty="0" err="1"/>
              <a:t>of</a:t>
            </a:r>
            <a:r>
              <a:rPr lang="sv-SE" dirty="0"/>
              <a:t> my old </a:t>
            </a:r>
            <a:r>
              <a:rPr lang="sv-SE" dirty="0" err="1"/>
              <a:t>one</a:t>
            </a:r>
            <a:r>
              <a:rPr lang="sv-SE" dirty="0"/>
              <a:t>. I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contour</a:t>
            </a:r>
            <a:r>
              <a:rPr lang="sv-SE" dirty="0"/>
              <a:t> so I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. </a:t>
            </a:r>
          </a:p>
          <a:p>
            <a:r>
              <a:rPr lang="sv-SE" dirty="0"/>
              <a:t>I </a:t>
            </a:r>
            <a:r>
              <a:rPr lang="sv-SE" dirty="0" err="1"/>
              <a:t>draw</a:t>
            </a:r>
            <a:r>
              <a:rPr lang="sv-SE" dirty="0"/>
              <a:t>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old </a:t>
            </a:r>
            <a:r>
              <a:rPr lang="sv-SE" dirty="0" err="1"/>
              <a:t>contour</a:t>
            </a:r>
            <a:r>
              <a:rPr lang="sv-SE" dirty="0"/>
              <a:t> and the new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connect</a:t>
            </a:r>
            <a:r>
              <a:rPr lang="sv-SE" dirty="0"/>
              <a:t>. I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power</a:t>
            </a:r>
            <a:r>
              <a:rPr lang="sv-SE" dirty="0"/>
              <a:t> trim </a:t>
            </a:r>
            <a:r>
              <a:rPr lang="sv-SE" dirty="0" err="1"/>
              <a:t>tool</a:t>
            </a:r>
            <a:r>
              <a:rPr lang="sv-SE" dirty="0"/>
              <a:t> like I </a:t>
            </a:r>
            <a:r>
              <a:rPr lang="sv-SE" dirty="0" err="1"/>
              <a:t>showed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earlier</a:t>
            </a:r>
            <a:r>
              <a:rPr lang="sv-SE" dirty="0"/>
              <a:t> and </a:t>
            </a:r>
            <a:r>
              <a:rPr lang="sv-SE" dirty="0" err="1"/>
              <a:t>erase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. </a:t>
            </a:r>
            <a:r>
              <a:rPr lang="sv-SE" dirty="0" err="1"/>
              <a:t>Mostly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the </a:t>
            </a:r>
            <a:r>
              <a:rPr lang="sv-SE" dirty="0" err="1"/>
              <a:t>centerlines</a:t>
            </a:r>
            <a:r>
              <a:rPr lang="sv-SE" dirty="0"/>
              <a:t> and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horizontal</a:t>
            </a:r>
            <a:r>
              <a:rPr lang="sv-SE" dirty="0"/>
              <a:t> </a:t>
            </a:r>
            <a:r>
              <a:rPr lang="sv-SE" dirty="0" err="1"/>
              <a:t>lines</a:t>
            </a:r>
            <a:r>
              <a:rPr lang="sv-SE" dirty="0"/>
              <a:t>. </a:t>
            </a:r>
            <a:r>
              <a:rPr lang="sv-SE" dirty="0" err="1"/>
              <a:t>Then</a:t>
            </a:r>
            <a:r>
              <a:rPr lang="sv-SE" dirty="0"/>
              <a:t> it </a:t>
            </a:r>
            <a:r>
              <a:rPr lang="sv-SE" dirty="0" err="1"/>
              <a:t>should</a:t>
            </a:r>
            <a:r>
              <a:rPr lang="sv-SE" dirty="0"/>
              <a:t> look like </a:t>
            </a:r>
            <a:r>
              <a:rPr lang="sv-SE" dirty="0" err="1"/>
              <a:t>this</a:t>
            </a:r>
            <a:r>
              <a:rPr lang="sv-SE" dirty="0"/>
              <a:t>.</a:t>
            </a:r>
          </a:p>
          <a:p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exit sketch.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104" y="224125"/>
            <a:ext cx="1916261" cy="126021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65" y="5121394"/>
            <a:ext cx="2137696" cy="127940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299" y="224125"/>
            <a:ext cx="2118946" cy="47587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221" y="4328428"/>
            <a:ext cx="1055702" cy="24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/>
              <a:t>finished</a:t>
            </a:r>
            <a:r>
              <a:rPr lang="sv-SE" dirty="0"/>
              <a:t> </a:t>
            </a:r>
            <a:r>
              <a:rPr lang="sv-SE" dirty="0" err="1"/>
              <a:t>hole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7186" y="3137916"/>
            <a:ext cx="2358770" cy="34163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847" y="910754"/>
            <a:ext cx="2406625" cy="349544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73123" y="2399252"/>
            <a:ext cx="5134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Now</a:t>
            </a:r>
            <a:r>
              <a:rPr lang="sv-SE" dirty="0"/>
              <a:t> the </a:t>
            </a:r>
            <a:r>
              <a:rPr lang="sv-SE" dirty="0" err="1"/>
              <a:t>revolve</a:t>
            </a:r>
            <a:r>
              <a:rPr lang="sv-SE" dirty="0"/>
              <a:t> is </a:t>
            </a:r>
            <a:r>
              <a:rPr lang="sv-SE" dirty="0" err="1"/>
              <a:t>finished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hole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it looks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cut</a:t>
            </a:r>
            <a:r>
              <a:rPr lang="sv-SE" dirty="0"/>
              <a:t> </a:t>
            </a:r>
            <a:r>
              <a:rPr lang="sv-SE" dirty="0" err="1"/>
              <a:t>thru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278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is a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usable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creating</a:t>
            </a:r>
            <a:r>
              <a:rPr lang="sv-SE" dirty="0"/>
              <a:t> </a:t>
            </a:r>
            <a:r>
              <a:rPr lang="sv-SE" dirty="0" err="1"/>
              <a:t>circular</a:t>
            </a:r>
            <a:r>
              <a:rPr lang="sv-SE" dirty="0"/>
              <a:t> 3D-models </a:t>
            </a:r>
            <a:r>
              <a:rPr lang="sv-SE" dirty="0" err="1"/>
              <a:t>such</a:t>
            </a:r>
            <a:r>
              <a:rPr lang="sv-SE" dirty="0"/>
              <a:t> as a vase or a </a:t>
            </a:r>
            <a:r>
              <a:rPr lang="sv-SE" dirty="0" err="1"/>
              <a:t>bottle</a:t>
            </a:r>
            <a:r>
              <a:rPr lang="sv-SE" dirty="0"/>
              <a:t>.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circular</a:t>
            </a:r>
            <a:r>
              <a:rPr lang="sv-SE" dirty="0"/>
              <a:t>. </a:t>
            </a:r>
          </a:p>
          <a:p>
            <a:r>
              <a:rPr lang="sv-SE" dirty="0"/>
              <a:t>The </a:t>
            </a:r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is </a:t>
            </a:r>
            <a:r>
              <a:rPr lang="sv-SE" dirty="0" err="1"/>
              <a:t>based</a:t>
            </a:r>
            <a:r>
              <a:rPr lang="sv-SE" dirty="0"/>
              <a:t> on a </a:t>
            </a:r>
            <a:r>
              <a:rPr lang="sv-SE" dirty="0" err="1"/>
              <a:t>centerline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draw</a:t>
            </a:r>
            <a:r>
              <a:rPr lang="sv-SE" dirty="0"/>
              <a:t> the </a:t>
            </a:r>
            <a:r>
              <a:rPr lang="sv-SE" dirty="0" err="1"/>
              <a:t>contour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so the feature </a:t>
            </a:r>
            <a:r>
              <a:rPr lang="sv-SE" dirty="0" err="1"/>
              <a:t>knows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part is </a:t>
            </a:r>
            <a:r>
              <a:rPr lang="sv-SE" dirty="0" err="1"/>
              <a:t>supposed</a:t>
            </a:r>
            <a:r>
              <a:rPr lang="sv-SE" dirty="0"/>
              <a:t> to look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rotates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centerline</a:t>
            </a:r>
            <a:r>
              <a:rPr lang="sv-SE" dirty="0"/>
              <a:t>.   </a:t>
            </a:r>
          </a:p>
          <a:p>
            <a:r>
              <a:rPr lang="sv-SE" dirty="0"/>
              <a:t>In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tutorial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operate</a:t>
            </a:r>
            <a:r>
              <a:rPr lang="sv-SE" dirty="0"/>
              <a:t> the </a:t>
            </a:r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Solidworks</a:t>
            </a:r>
            <a:r>
              <a:rPr lang="sv-SE" dirty="0"/>
              <a:t> software. 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 make a vase.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3347207"/>
            <a:ext cx="1835179" cy="30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SolidWorks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by </a:t>
            </a:r>
            <a:r>
              <a:rPr lang="sv-SE" dirty="0" err="1"/>
              <a:t>opening</a:t>
            </a:r>
            <a:r>
              <a:rPr lang="sv-SE" dirty="0"/>
              <a:t> the program </a:t>
            </a:r>
            <a:r>
              <a:rPr lang="sv-SE" dirty="0" err="1"/>
              <a:t>SolidWorks</a:t>
            </a:r>
            <a:r>
              <a:rPr lang="sv-SE" dirty="0"/>
              <a:t>.</a:t>
            </a:r>
          </a:p>
          <a:p>
            <a:r>
              <a:rPr lang="sv-SE" dirty="0" err="1"/>
              <a:t>Open</a:t>
            </a:r>
            <a:r>
              <a:rPr lang="sv-SE" dirty="0"/>
              <a:t> a New Dokument.</a:t>
            </a:r>
          </a:p>
          <a:p>
            <a:r>
              <a:rPr lang="sv-SE" dirty="0" err="1"/>
              <a:t>Click</a:t>
            </a:r>
            <a:r>
              <a:rPr lang="sv-SE" dirty="0"/>
              <a:t> on Part.</a:t>
            </a:r>
          </a:p>
          <a:p>
            <a:r>
              <a:rPr lang="sv-SE" dirty="0"/>
              <a:t>A new </a:t>
            </a:r>
            <a:r>
              <a:rPr lang="sv-SE" dirty="0" err="1"/>
              <a:t>Solidworkspart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11" y="2869035"/>
            <a:ext cx="3597785" cy="27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290194"/>
            <a:ext cx="7334704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Sketch in the </a:t>
            </a:r>
            <a:r>
              <a:rPr lang="sv-SE" dirty="0" err="1"/>
              <a:t>Command</a:t>
            </a:r>
            <a:r>
              <a:rPr lang="sv-SE" dirty="0"/>
              <a:t> Manager toolbar. All sketch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. (As the </a:t>
            </a:r>
            <a:r>
              <a:rPr lang="sv-SE" dirty="0" err="1"/>
              <a:t>picture</a:t>
            </a:r>
            <a:r>
              <a:rPr lang="sv-SE" dirty="0"/>
              <a:t> to the right)</a:t>
            </a:r>
          </a:p>
          <a:p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Sketch.</a:t>
            </a:r>
          </a:p>
          <a:p>
            <a:r>
              <a:rPr lang="sv-SE" dirty="0"/>
              <a:t>In </a:t>
            </a:r>
            <a:r>
              <a:rPr lang="sv-SE" dirty="0" err="1"/>
              <a:t>your</a:t>
            </a:r>
            <a:r>
              <a:rPr lang="sv-SE" dirty="0"/>
              <a:t> area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, </a:t>
            </a:r>
            <a:r>
              <a:rPr lang="sv-SE" dirty="0" err="1"/>
              <a:t>three</a:t>
            </a:r>
            <a:r>
              <a:rPr lang="sv-SE" dirty="0"/>
              <a:t> planes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 as in the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. Front plane, </a:t>
            </a:r>
            <a:r>
              <a:rPr lang="sv-SE" dirty="0" err="1"/>
              <a:t>Top</a:t>
            </a:r>
            <a:r>
              <a:rPr lang="sv-SE" dirty="0"/>
              <a:t> plane and Right plane. Think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as (Front plane) a front </a:t>
            </a:r>
            <a:r>
              <a:rPr lang="sv-SE" dirty="0" err="1"/>
              <a:t>wall</a:t>
            </a:r>
            <a:r>
              <a:rPr lang="sv-SE" dirty="0"/>
              <a:t> in a </a:t>
            </a:r>
            <a:r>
              <a:rPr lang="sv-SE" dirty="0" err="1"/>
              <a:t>room</a:t>
            </a:r>
            <a:r>
              <a:rPr lang="sv-SE" dirty="0"/>
              <a:t>, (</a:t>
            </a:r>
            <a:r>
              <a:rPr lang="sv-SE" dirty="0" err="1"/>
              <a:t>Top</a:t>
            </a:r>
            <a:r>
              <a:rPr lang="sv-SE" dirty="0"/>
              <a:t> plane) the </a:t>
            </a:r>
            <a:r>
              <a:rPr lang="sv-SE" dirty="0" err="1"/>
              <a:t>floor</a:t>
            </a:r>
            <a:r>
              <a:rPr lang="sv-SE" dirty="0"/>
              <a:t> in the </a:t>
            </a:r>
            <a:r>
              <a:rPr lang="sv-SE" dirty="0" err="1"/>
              <a:t>room</a:t>
            </a:r>
            <a:r>
              <a:rPr lang="sv-SE" dirty="0"/>
              <a:t> and (right plane) as the right </a:t>
            </a:r>
            <a:r>
              <a:rPr lang="sv-SE" dirty="0" err="1"/>
              <a:t>wall</a:t>
            </a:r>
            <a:r>
              <a:rPr lang="sv-SE" dirty="0"/>
              <a:t>.</a:t>
            </a:r>
          </a:p>
          <a:p>
            <a:r>
              <a:rPr lang="sv-SE" dirty="0"/>
              <a:t>Pick the plane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by </a:t>
            </a:r>
            <a:r>
              <a:rPr lang="sv-SE" dirty="0" err="1"/>
              <a:t>clicking</a:t>
            </a:r>
            <a:r>
              <a:rPr lang="sv-SE" dirty="0"/>
              <a:t> on it..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53" y="2290194"/>
            <a:ext cx="3530934" cy="435808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20" y="4966283"/>
            <a:ext cx="2184424" cy="18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Centerline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536388"/>
            <a:ext cx="8761412" cy="3965080"/>
          </a:xfrm>
        </p:spPr>
        <p:txBody>
          <a:bodyPr>
            <a:normAutofit/>
          </a:bodyPr>
          <a:lstStyle/>
          <a:p>
            <a:r>
              <a:rPr lang="sv-SE" dirty="0"/>
              <a:t>I chose the front plane for my </a:t>
            </a:r>
            <a:r>
              <a:rPr lang="sv-SE" dirty="0" err="1"/>
              <a:t>specific</a:t>
            </a:r>
            <a:r>
              <a:rPr lang="sv-SE" dirty="0"/>
              <a:t> part.</a:t>
            </a:r>
          </a:p>
          <a:p>
            <a:r>
              <a:rPr lang="sv-SE" dirty="0"/>
              <a:t>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going to start by </a:t>
            </a:r>
            <a:r>
              <a:rPr lang="sv-SE" dirty="0" err="1"/>
              <a:t>using</a:t>
            </a:r>
            <a:r>
              <a:rPr lang="sv-SE" dirty="0"/>
              <a:t> a Line.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tool</a:t>
            </a:r>
            <a:r>
              <a:rPr lang="sv-SE" dirty="0"/>
              <a:t> Line. Always 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on the origo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 like i </a:t>
            </a:r>
            <a:r>
              <a:rPr lang="sv-SE" dirty="0" err="1"/>
              <a:t>did</a:t>
            </a:r>
            <a:r>
              <a:rPr lang="sv-SE" dirty="0"/>
              <a:t> in the </a:t>
            </a:r>
            <a:r>
              <a:rPr lang="sv-SE" dirty="0" err="1"/>
              <a:t>picture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it in the </a:t>
            </a:r>
            <a:r>
              <a:rPr lang="sv-SE" dirty="0" err="1"/>
              <a:t>next</a:t>
            </a:r>
            <a:r>
              <a:rPr lang="sv-SE" dirty="0"/>
              <a:t> step. So </a:t>
            </a:r>
            <a:r>
              <a:rPr lang="sv-SE" dirty="0" err="1"/>
              <a:t>click</a:t>
            </a:r>
            <a:r>
              <a:rPr lang="sv-SE" dirty="0"/>
              <a:t> on the origo and drag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upwards</a:t>
            </a:r>
            <a:r>
              <a:rPr lang="sv-SE" dirty="0"/>
              <a:t>. If the </a:t>
            </a:r>
            <a:r>
              <a:rPr lang="sv-SE" dirty="0" err="1"/>
              <a:t>line</a:t>
            </a:r>
            <a:r>
              <a:rPr lang="sv-SE" dirty="0"/>
              <a:t> is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get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little</a:t>
            </a:r>
            <a:r>
              <a:rPr lang="sv-SE" dirty="0"/>
              <a:t> </a:t>
            </a:r>
            <a:r>
              <a:rPr lang="sv-SE" dirty="0" err="1"/>
              <a:t>yellow</a:t>
            </a:r>
            <a:r>
              <a:rPr lang="sv-SE" dirty="0"/>
              <a:t> box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in it.</a:t>
            </a:r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the right </a:t>
            </a:r>
            <a:r>
              <a:rPr lang="sv-SE" dirty="0" err="1"/>
              <a:t>measurements</a:t>
            </a:r>
            <a:r>
              <a:rPr lang="sv-SE" dirty="0"/>
              <a:t>. Klick on the </a:t>
            </a:r>
            <a:r>
              <a:rPr lang="sv-SE" dirty="0" err="1"/>
              <a:t>tool</a:t>
            </a:r>
            <a:r>
              <a:rPr lang="sv-SE" dirty="0"/>
              <a:t> Smart </a:t>
            </a:r>
            <a:r>
              <a:rPr lang="sv-SE" dirty="0" err="1"/>
              <a:t>Dimention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besides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and a pop-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window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show,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</a:t>
            </a:r>
            <a:r>
              <a:rPr lang="sv-SE" dirty="0" err="1"/>
              <a:t>lenght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part to be.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my vase 300mm </a:t>
            </a:r>
            <a:r>
              <a:rPr lang="sv-SE" dirty="0" err="1"/>
              <a:t>heigh</a:t>
            </a:r>
            <a:r>
              <a:rPr lang="sv-SE" dirty="0"/>
              <a:t>. 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663" y="469345"/>
            <a:ext cx="2056370" cy="121128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636" y="3895396"/>
            <a:ext cx="606423" cy="298344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636" y="1680632"/>
            <a:ext cx="606423" cy="22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Giving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shape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Centerline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contour</a:t>
            </a:r>
            <a:r>
              <a:rPr lang="sv-SE" dirty="0"/>
              <a:t> from </a:t>
            </a:r>
            <a:r>
              <a:rPr lang="sv-SE" dirty="0" err="1"/>
              <a:t>it´s</a:t>
            </a:r>
            <a:r>
              <a:rPr lang="sv-SE" dirty="0"/>
              <a:t> just to </a:t>
            </a:r>
            <a:r>
              <a:rPr lang="sv-SE" dirty="0" err="1"/>
              <a:t>begin</a:t>
            </a:r>
            <a:r>
              <a:rPr lang="sv-SE" dirty="0"/>
              <a:t> </a:t>
            </a:r>
            <a:r>
              <a:rPr lang="sv-SE" dirty="0" err="1"/>
              <a:t>creating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sketchtool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 straight </a:t>
            </a:r>
            <a:r>
              <a:rPr lang="sv-SE" dirty="0" err="1"/>
              <a:t>line</a:t>
            </a:r>
            <a:r>
              <a:rPr lang="sv-SE" dirty="0"/>
              <a:t> (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) at the </a:t>
            </a:r>
            <a:r>
              <a:rPr lang="sv-SE" dirty="0" err="1"/>
              <a:t>bottom</a:t>
            </a:r>
            <a:r>
              <a:rPr lang="sv-SE" dirty="0"/>
              <a:t> to get a flat </a:t>
            </a:r>
            <a:r>
              <a:rPr lang="sv-SE" dirty="0" err="1"/>
              <a:t>surface</a:t>
            </a:r>
            <a:r>
              <a:rPr lang="sv-SE" dirty="0"/>
              <a:t> for my vase to </a:t>
            </a:r>
            <a:r>
              <a:rPr lang="sv-SE" dirty="0" err="1"/>
              <a:t>stand</a:t>
            </a:r>
            <a:r>
              <a:rPr lang="sv-SE" dirty="0"/>
              <a:t> on. I </a:t>
            </a:r>
            <a:r>
              <a:rPr lang="sv-SE" dirty="0" err="1"/>
              <a:t>draw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and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Smart </a:t>
            </a:r>
            <a:r>
              <a:rPr lang="sv-SE" dirty="0" err="1"/>
              <a:t>Dimentions</a:t>
            </a:r>
            <a:r>
              <a:rPr lang="sv-SE" dirty="0"/>
              <a:t>.</a:t>
            </a:r>
          </a:p>
          <a:p>
            <a:r>
              <a:rPr lang="sv-SE" dirty="0"/>
              <a:t>I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spline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the vase soft </a:t>
            </a:r>
            <a:r>
              <a:rPr lang="sv-SE" dirty="0" err="1"/>
              <a:t>curves</a:t>
            </a:r>
            <a:r>
              <a:rPr lang="sv-SE" dirty="0"/>
              <a:t>. In </a:t>
            </a:r>
            <a:r>
              <a:rPr lang="sv-SE" dirty="0" err="1"/>
              <a:t>this</a:t>
            </a:r>
            <a:r>
              <a:rPr lang="sv-SE" dirty="0"/>
              <a:t> step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go on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. The </a:t>
            </a:r>
            <a:r>
              <a:rPr lang="sv-SE" dirty="0" err="1"/>
              <a:t>spline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be </a:t>
            </a:r>
            <a:r>
              <a:rPr lang="sv-SE" dirty="0" err="1"/>
              <a:t>measured</a:t>
            </a:r>
            <a:r>
              <a:rPr lang="sv-SE" dirty="0"/>
              <a:t> so </a:t>
            </a:r>
            <a:r>
              <a:rPr lang="sv-SE" dirty="0" err="1"/>
              <a:t>you</a:t>
            </a:r>
            <a:r>
              <a:rPr lang="sv-SE" dirty="0"/>
              <a:t> never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a part to be </a:t>
            </a:r>
            <a:r>
              <a:rPr lang="sv-SE" dirty="0" err="1"/>
              <a:t>exact</a:t>
            </a:r>
            <a:r>
              <a:rPr lang="sv-SE" dirty="0"/>
              <a:t>. </a:t>
            </a:r>
          </a:p>
          <a:p>
            <a:r>
              <a:rPr lang="sv-SE" dirty="0"/>
              <a:t>I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draw</a:t>
            </a:r>
            <a:r>
              <a:rPr lang="sv-SE" dirty="0"/>
              <a:t> a </a:t>
            </a:r>
            <a:r>
              <a:rPr lang="sv-SE" dirty="0" err="1"/>
              <a:t>line</a:t>
            </a:r>
            <a:r>
              <a:rPr lang="sv-SE" dirty="0"/>
              <a:t> (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) from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</a:t>
            </a:r>
            <a:r>
              <a:rPr lang="sv-SE" dirty="0" err="1"/>
              <a:t>centerline</a:t>
            </a:r>
            <a:r>
              <a:rPr lang="sv-SE" dirty="0"/>
              <a:t> to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</a:t>
            </a:r>
            <a:r>
              <a:rPr lang="sv-SE" dirty="0" err="1"/>
              <a:t>spline</a:t>
            </a:r>
            <a:r>
              <a:rPr lang="sv-SE" dirty="0"/>
              <a:t> to get a </a:t>
            </a:r>
            <a:r>
              <a:rPr lang="sv-SE" dirty="0" err="1"/>
              <a:t>closed</a:t>
            </a:r>
            <a:r>
              <a:rPr lang="sv-SE" dirty="0"/>
              <a:t> </a:t>
            </a:r>
            <a:r>
              <a:rPr lang="sv-SE" dirty="0" err="1"/>
              <a:t>contoure</a:t>
            </a:r>
            <a:r>
              <a:rPr lang="sv-SE" dirty="0"/>
              <a:t>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79" y="1327150"/>
            <a:ext cx="1095473" cy="270444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46" y="4169327"/>
            <a:ext cx="1099006" cy="24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Finishing</a:t>
            </a:r>
            <a:r>
              <a:rPr lang="sv-SE" dirty="0"/>
              <a:t> a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026096" cy="3416300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closed</a:t>
            </a:r>
            <a:r>
              <a:rPr lang="sv-SE" dirty="0"/>
              <a:t> </a:t>
            </a:r>
            <a:r>
              <a:rPr lang="sv-SE" dirty="0" err="1"/>
              <a:t>contour</a:t>
            </a:r>
            <a:r>
              <a:rPr lang="sv-SE" dirty="0"/>
              <a:t> it is </a:t>
            </a:r>
            <a:r>
              <a:rPr lang="sv-SE" dirty="0" err="1"/>
              <a:t>fininshed</a:t>
            </a:r>
            <a:r>
              <a:rPr lang="sv-SE" dirty="0"/>
              <a:t>. (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a sketch </a:t>
            </a:r>
            <a:r>
              <a:rPr lang="sv-SE" dirty="0" err="1"/>
              <a:t>completely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straight </a:t>
            </a:r>
            <a:r>
              <a:rPr lang="sv-SE" dirty="0" err="1"/>
              <a:t>lines</a:t>
            </a:r>
            <a:r>
              <a:rPr lang="sv-SE" dirty="0"/>
              <a:t> make sure to </a:t>
            </a:r>
            <a:r>
              <a:rPr lang="sv-SE" dirty="0" err="1"/>
              <a:t>give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 all the </a:t>
            </a:r>
            <a:r>
              <a:rPr lang="sv-SE" dirty="0" err="1"/>
              <a:t>measurments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. </a:t>
            </a:r>
            <a:r>
              <a:rPr lang="sv-SE" dirty="0" err="1"/>
              <a:t>When</a:t>
            </a:r>
            <a:r>
              <a:rPr lang="sv-SE" dirty="0"/>
              <a:t> all the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turn</a:t>
            </a:r>
            <a:r>
              <a:rPr lang="sv-SE" dirty="0"/>
              <a:t> black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the sketch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).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it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is </a:t>
            </a:r>
            <a:r>
              <a:rPr lang="sv-SE" dirty="0" err="1"/>
              <a:t>missing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red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same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twise</a:t>
            </a:r>
            <a:r>
              <a:rPr lang="sv-SE" dirty="0"/>
              <a:t> or </a:t>
            </a:r>
            <a:r>
              <a:rPr lang="sv-SE" dirty="0" err="1"/>
              <a:t>more</a:t>
            </a:r>
            <a:r>
              <a:rPr lang="sv-SE" dirty="0"/>
              <a:t>. </a:t>
            </a:r>
            <a:r>
              <a:rPr lang="sv-SE" dirty="0" err="1"/>
              <a:t>Since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spline</a:t>
            </a:r>
            <a:r>
              <a:rPr lang="sv-SE" dirty="0"/>
              <a:t> in my sketch i </a:t>
            </a:r>
            <a:r>
              <a:rPr lang="sv-SE" dirty="0" err="1"/>
              <a:t>can´t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it and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blue</a:t>
            </a:r>
            <a:r>
              <a:rPr lang="sv-SE" dirty="0"/>
              <a:t>.</a:t>
            </a:r>
          </a:p>
          <a:p>
            <a:r>
              <a:rPr lang="sv-SE" dirty="0"/>
              <a:t>Before </a:t>
            </a:r>
            <a:r>
              <a:rPr lang="sv-SE" dirty="0" err="1"/>
              <a:t>we</a:t>
            </a:r>
            <a:r>
              <a:rPr lang="sv-SE" dirty="0"/>
              <a:t> finish make sure </a:t>
            </a:r>
            <a:r>
              <a:rPr lang="sv-SE" dirty="0" err="1"/>
              <a:t>your</a:t>
            </a:r>
            <a:r>
              <a:rPr lang="sv-SE" dirty="0"/>
              <a:t> sketch is a </a:t>
            </a:r>
            <a:r>
              <a:rPr lang="sv-SE" dirty="0" err="1"/>
              <a:t>closed</a:t>
            </a:r>
            <a:r>
              <a:rPr lang="sv-SE" dirty="0"/>
              <a:t> </a:t>
            </a:r>
            <a:r>
              <a:rPr lang="sv-SE" dirty="0" err="1"/>
              <a:t>contour</a:t>
            </a:r>
            <a:r>
              <a:rPr lang="sv-SE" dirty="0"/>
              <a:t> so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isn´t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holes</a:t>
            </a:r>
            <a:r>
              <a:rPr lang="sv-SE" dirty="0"/>
              <a:t> in it. If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openings</a:t>
            </a:r>
            <a:r>
              <a:rPr lang="sv-SE" dirty="0"/>
              <a:t> in the sketch the feature </a:t>
            </a:r>
            <a:r>
              <a:rPr lang="sv-SE" dirty="0" err="1"/>
              <a:t>Revoled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not </a:t>
            </a:r>
            <a:r>
              <a:rPr lang="sv-SE" dirty="0" err="1"/>
              <a:t>work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it </a:t>
            </a:r>
            <a:r>
              <a:rPr lang="sv-SE" dirty="0" err="1"/>
              <a:t>up</a:t>
            </a:r>
            <a:r>
              <a:rPr lang="sv-SE" dirty="0"/>
              <a:t> in the </a:t>
            </a:r>
            <a:r>
              <a:rPr lang="sv-SE" dirty="0" err="1"/>
              <a:t>left</a:t>
            </a:r>
            <a:r>
              <a:rPr lang="sv-SE" dirty="0"/>
              <a:t> corner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opened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in the </a:t>
            </a:r>
            <a:r>
              <a:rPr lang="sv-SE" dirty="0" err="1"/>
              <a:t>begining</a:t>
            </a:r>
            <a:r>
              <a:rPr lang="sv-SE" dirty="0"/>
              <a:t>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952" y="1327150"/>
            <a:ext cx="2214818" cy="4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449416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Features.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 The toolbar </a:t>
            </a:r>
            <a:r>
              <a:rPr lang="sv-SE" dirty="0" err="1"/>
              <a:t>of</a:t>
            </a:r>
            <a:r>
              <a:rPr lang="sv-SE" dirty="0"/>
              <a:t> the feature </a:t>
            </a:r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at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and </a:t>
            </a:r>
            <a:r>
              <a:rPr lang="sv-SE" dirty="0" err="1"/>
              <a:t>you</a:t>
            </a:r>
            <a:r>
              <a:rPr lang="sv-SE" dirty="0"/>
              <a:t> ask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specify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is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centerline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in the box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says</a:t>
            </a:r>
            <a:r>
              <a:rPr lang="sv-SE" dirty="0"/>
              <a:t> Axis </a:t>
            </a:r>
            <a:r>
              <a:rPr lang="sv-SE" dirty="0" err="1"/>
              <a:t>of</a:t>
            </a:r>
            <a:r>
              <a:rPr lang="sv-SE" dirty="0"/>
              <a:t> Revolution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Centerline</a:t>
            </a:r>
            <a:r>
              <a:rPr lang="sv-SE" dirty="0"/>
              <a:t>. </a:t>
            </a:r>
            <a:r>
              <a:rPr lang="sv-SE" dirty="0" err="1"/>
              <a:t>Generally</a:t>
            </a:r>
            <a:r>
              <a:rPr lang="sv-SE" dirty="0"/>
              <a:t> the part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appear</a:t>
            </a:r>
            <a:r>
              <a:rPr lang="sv-SE" dirty="0"/>
              <a:t> in a 3D-view like the </a:t>
            </a:r>
            <a:r>
              <a:rPr lang="sv-SE" dirty="0" err="1"/>
              <a:t>picture</a:t>
            </a:r>
            <a:r>
              <a:rPr lang="sv-SE" dirty="0"/>
              <a:t> to the right.</a:t>
            </a:r>
          </a:p>
          <a:p>
            <a:r>
              <a:rPr lang="sv-SE" dirty="0"/>
              <a:t>In the toolbar to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degrees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to </a:t>
            </a:r>
            <a:r>
              <a:rPr lang="sv-SE" dirty="0" err="1"/>
              <a:t>turn</a:t>
            </a:r>
            <a:r>
              <a:rPr lang="sv-SE" dirty="0"/>
              <a:t>. It is </a:t>
            </a:r>
            <a:r>
              <a:rPr lang="sv-SE" dirty="0" err="1"/>
              <a:t>predecided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it </a:t>
            </a:r>
            <a:r>
              <a:rPr lang="sv-SE" dirty="0" err="1"/>
              <a:t>should</a:t>
            </a:r>
            <a:r>
              <a:rPr lang="sv-SE" dirty="0"/>
              <a:t> be 360 Deg.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part to be </a:t>
            </a:r>
            <a:r>
              <a:rPr lang="sv-SE" dirty="0" err="1"/>
              <a:t>sliced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a 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make it 180 deg.. And so on.</a:t>
            </a:r>
          </a:p>
          <a:p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green ok </a:t>
            </a:r>
            <a:r>
              <a:rPr lang="sv-SE" dirty="0" err="1"/>
              <a:t>button</a:t>
            </a:r>
            <a:r>
              <a:rPr lang="sv-SE" dirty="0"/>
              <a:t> to finish.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390701" y="643435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Finished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232532" cy="176588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057" y="2197216"/>
            <a:ext cx="1629735" cy="23622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359" y="4993432"/>
            <a:ext cx="1051967" cy="17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1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a </a:t>
            </a:r>
            <a:r>
              <a:rPr lang="sv-SE" dirty="0" err="1"/>
              <a:t>hole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order to </a:t>
            </a:r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do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material or </a:t>
            </a:r>
            <a:r>
              <a:rPr lang="sv-SE" dirty="0" err="1"/>
              <a:t>remove</a:t>
            </a:r>
            <a:r>
              <a:rPr lang="sv-SE" dirty="0"/>
              <a:t> material.</a:t>
            </a:r>
          </a:p>
          <a:p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it </a:t>
            </a:r>
            <a:r>
              <a:rPr lang="sv-SE" dirty="0" err="1"/>
              <a:t>with</a:t>
            </a:r>
            <a:r>
              <a:rPr lang="sv-SE" dirty="0"/>
              <a:t> a new feature. </a:t>
            </a:r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or the </a:t>
            </a:r>
            <a:r>
              <a:rPr lang="sv-SE" dirty="0" err="1"/>
              <a:t>Revolved</a:t>
            </a:r>
            <a:r>
              <a:rPr lang="sv-SE" dirty="0"/>
              <a:t> </a:t>
            </a:r>
            <a:r>
              <a:rPr lang="sv-SE" dirty="0" err="1"/>
              <a:t>Cut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works</a:t>
            </a:r>
            <a:r>
              <a:rPr lang="sv-SE" dirty="0"/>
              <a:t> </a:t>
            </a:r>
            <a:r>
              <a:rPr lang="sv-SE" dirty="0" err="1"/>
              <a:t>exactly</a:t>
            </a:r>
            <a:r>
              <a:rPr lang="sv-SE" dirty="0"/>
              <a:t> like the </a:t>
            </a:r>
            <a:r>
              <a:rPr lang="sv-SE" dirty="0" err="1"/>
              <a:t>Revolved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 </a:t>
            </a:r>
          </a:p>
          <a:p>
            <a:r>
              <a:rPr lang="sv-SE" dirty="0"/>
              <a:t>Or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original sketch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. I </a:t>
            </a:r>
            <a:r>
              <a:rPr lang="sv-SE" dirty="0" err="1"/>
              <a:t>will</a:t>
            </a:r>
            <a:r>
              <a:rPr lang="sv-SE" dirty="0"/>
              <a:t> show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do </a:t>
            </a:r>
            <a:r>
              <a:rPr lang="sv-SE" dirty="0" err="1"/>
              <a:t>this</a:t>
            </a:r>
            <a:r>
              <a:rPr lang="sv-SE" dirty="0"/>
              <a:t> by </a:t>
            </a:r>
            <a:r>
              <a:rPr lang="sv-SE" dirty="0" err="1"/>
              <a:t>editing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sketch.</a:t>
            </a:r>
          </a:p>
        </p:txBody>
      </p:sp>
    </p:spTree>
    <p:extLst>
      <p:ext uri="{BB962C8B-B14F-4D97-AF65-F5344CB8AC3E}">
        <p14:creationId xmlns:p14="http://schemas.microsoft.com/office/powerpoint/2010/main" val="603736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1452</Words>
  <Application>Microsoft Office PowerPoint</Application>
  <PresentationFormat>Bredbild</PresentationFormat>
  <Paragraphs>66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Jon styrelserum</vt:lpstr>
      <vt:lpstr>Revolved Boss/Base </vt:lpstr>
      <vt:lpstr>Revolved boss/base</vt:lpstr>
      <vt:lpstr>Open SolidWorks</vt:lpstr>
      <vt:lpstr>Sketch your part</vt:lpstr>
      <vt:lpstr>Sketch your Centerline</vt:lpstr>
      <vt:lpstr>Giving your part its shape</vt:lpstr>
      <vt:lpstr>Finishing a Sketch</vt:lpstr>
      <vt:lpstr>Revolved Boss/Base.</vt:lpstr>
      <vt:lpstr>If there should be a hole in your Part</vt:lpstr>
      <vt:lpstr>Editing your sketch</vt:lpstr>
      <vt:lpstr>Making the hole</vt:lpstr>
      <vt:lpstr>Power-trim</vt:lpstr>
      <vt:lpstr>Offset entities</vt:lpstr>
      <vt:lpstr>Edit the Offset Entities</vt:lpstr>
      <vt:lpstr>A finished hole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Extruded boss/base</dc:title>
  <dc:creator>Martina Danborg</dc:creator>
  <cp:lastModifiedBy>Martina Danborg</cp:lastModifiedBy>
  <cp:revision>28</cp:revision>
  <dcterms:created xsi:type="dcterms:W3CDTF">2016-12-29T10:31:35Z</dcterms:created>
  <dcterms:modified xsi:type="dcterms:W3CDTF">2017-03-07T08:10:22Z</dcterms:modified>
</cp:coreProperties>
</file>